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1" r:id="rId7"/>
    <p:sldId id="272" r:id="rId8"/>
    <p:sldId id="273" r:id="rId9"/>
    <p:sldId id="275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41" y="963388"/>
            <a:ext cx="11535809" cy="4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630" y="10856890"/>
            <a:ext cx="13130940" cy="1844079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700" y="228600"/>
            <a:ext cx="6254076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186" y="531814"/>
            <a:ext cx="5907601" cy="56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097" y="531813"/>
            <a:ext cx="5826615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816" y="1131887"/>
            <a:ext cx="8538984" cy="44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48" y="788988"/>
            <a:ext cx="10035127" cy="5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137" y="478745"/>
            <a:ext cx="8400160" cy="59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11" y="212941"/>
            <a:ext cx="9977399" cy="387054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12" y="4425467"/>
            <a:ext cx="10030266" cy="20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63158" y="1060452"/>
            <a:ext cx="8223780" cy="46545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th-TH" sz="3600" dirty="0" err="1"/>
              <a:t>🚨</a:t>
            </a:r>
            <a:r>
              <a:rPr lang="th-TH" sz="3600" dirty="0"/>
              <a:t>ถ้าไม่อยากติดคุก</a:t>
            </a:r>
            <a:r>
              <a:rPr lang="th-TH" sz="3600" dirty="0" err="1"/>
              <a:t>🚨</a:t>
            </a:r>
            <a:r>
              <a:rPr lang="th-TH" sz="3600" dirty="0"/>
              <a:t>ผู้ป่วยใช้กัญชาต้องอ่าน...</a:t>
            </a:r>
            <a:r>
              <a:rPr lang="th-TH" sz="3600" dirty="0" err="1"/>
              <a:t>🍃</a:t>
            </a:r>
            <a:endParaRPr lang="th-TH" sz="3600" dirty="0"/>
          </a:p>
          <a:p>
            <a:r>
              <a:rPr lang="th-TH" sz="3600" dirty="0" err="1"/>
              <a:t>🚨</a:t>
            </a:r>
            <a:r>
              <a:rPr lang="th-TH" sz="3600" dirty="0"/>
              <a:t>ทำไมต้องยุติคดี </a:t>
            </a:r>
            <a:r>
              <a:rPr lang="th-TH" sz="3600" dirty="0" err="1"/>
              <a:t>🚨</a:t>
            </a:r>
            <a:r>
              <a:rPr lang="th-TH" sz="3600" dirty="0"/>
              <a:t>ทำไมอัยการไม่รับฟ้อง</a:t>
            </a:r>
          </a:p>
          <a:p>
            <a:r>
              <a:rPr lang="th-TH" sz="3600" dirty="0" err="1"/>
              <a:t>🚨</a:t>
            </a:r>
            <a:r>
              <a:rPr lang="th-TH" sz="3600" dirty="0"/>
              <a:t>ทำไมผู้พิพากษาตัดสินให้พ้นผิด </a:t>
            </a:r>
            <a:r>
              <a:rPr lang="th-TH" sz="3600" dirty="0" err="1"/>
              <a:t>🚨</a:t>
            </a:r>
            <a:r>
              <a:rPr lang="th-TH" sz="3600" dirty="0"/>
              <a:t>ทำไมตำรวจไม่จับ</a:t>
            </a:r>
          </a:p>
          <a:p>
            <a:r>
              <a:rPr lang="th-TH" sz="3600" dirty="0" err="1"/>
              <a:t>📜</a:t>
            </a:r>
            <a:r>
              <a:rPr lang="th-TH" sz="3600" dirty="0"/>
              <a:t> เมื่อถูกจับดำเนินคดี ต้อง</a:t>
            </a:r>
            <a:r>
              <a:rPr lang="th-TH" sz="2800" dirty="0"/>
              <a:t>รู้สิทธิ์ตนเองเมื่อใช้กัญชา</a:t>
            </a:r>
          </a:p>
        </p:txBody>
      </p:sp>
    </p:spTree>
    <p:extLst>
      <p:ext uri="{BB962C8B-B14F-4D97-AF65-F5344CB8AC3E}">
        <p14:creationId xmlns:p14="http://schemas.microsoft.com/office/powerpoint/2010/main" val="41606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3021" y="989014"/>
            <a:ext cx="9009592" cy="488314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1. 👉🏻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ต้องแสดงหลักฐาน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👈🏻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การป่วยจากแพทย์กัญชา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ใบรับรองโดยแพทย์แผนปัจจุบัน ใช้สารสกัดเท่านั้น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ใบรับรองโดยแพทย์แผนไทย น้ำมันหุงใช้ทำยาทั้งต้น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2.👉🏻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ต้องให้การ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👈🏻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เมื่อถูกดำเนินคดีดังนี้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ปลูก มีไว้ครอบครองเพื่อรักษาตัวตามอาการป่วยที่ได้รักษา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ต้องให้เจ้าหน้าผู้จับกุม ลงบันทึกในสำนวน ต้องแสดงตนพร้อมหลักฐานให้ชัดแจ้งเป็นผู้ป่วยใช้กัญชาเพื่อบำบัดรักษาอาการ และต้องระบุใบรับรองแพทย์จากสถานพยาบาลใด เลขที่อะไร ลงในสำนวน(สำคัญ)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68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05921" y="517525"/>
            <a:ext cx="8596668" cy="574039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r>
              <a:rPr lang="th-TH" sz="2800" dirty="0"/>
              <a:t>3.👉🏻ต้องมีพยาน</a:t>
            </a:r>
            <a:r>
              <a:rPr lang="th-TH" sz="2800" dirty="0" err="1"/>
              <a:t>👈🏻</a:t>
            </a:r>
            <a:r>
              <a:rPr lang="th-TH" sz="2800" dirty="0"/>
              <a:t> เพื่อรับทราบข้อกล่าวหา</a:t>
            </a:r>
          </a:p>
          <a:p>
            <a:r>
              <a:rPr lang="th-TH" sz="2800" dirty="0"/>
              <a:t>- เมื่อถูกดำเนินคดี ให้มีบุคคลที่ผู้ต้องหาไว้วางใจเป็นพยาน</a:t>
            </a:r>
          </a:p>
          <a:p>
            <a:r>
              <a:rPr lang="th-TH" sz="2800" dirty="0"/>
              <a:t>- เมื่อเจ้าหน้าที่บันทึกสำนวนเสร็จ ขอสิทธิ์ผู้ต้องหาถ่ายภาพสำนวนทันที เพื่อตั้งทนายสู้คดี</a:t>
            </a:r>
          </a:p>
          <a:p>
            <a:endParaRPr lang="th-TH" sz="2800" dirty="0"/>
          </a:p>
          <a:p>
            <a:r>
              <a:rPr lang="th-TH" sz="2800" dirty="0"/>
              <a:t>4.เมื่อถูกดำเนินคดีใช้ผิดประเภทผิดวัตถุประสงค์ไหม</a:t>
            </a:r>
          </a:p>
          <a:p>
            <a:r>
              <a:rPr lang="th-TH" sz="2800" dirty="0"/>
              <a:t>- ทั้งต้นมีไว้เพื่อการใด ใบ ราก กิ่ง ก้าน เปลือก ใช้ต้มเป็นยา พ้นจาก</a:t>
            </a:r>
            <a:r>
              <a:rPr lang="th-TH" sz="2800" dirty="0" err="1"/>
              <a:t>ยาเสพติด</a:t>
            </a:r>
            <a:r>
              <a:rPr lang="th-TH" sz="2800" dirty="0"/>
              <a:t>หรือไม่ ดอกมีไหม จับสารเสพติดชนิด </a:t>
            </a:r>
            <a:r>
              <a:rPr lang="en-US" sz="2800" dirty="0"/>
              <a:t>THC </a:t>
            </a:r>
            <a:r>
              <a:rPr lang="th-TH" sz="2800" dirty="0"/>
              <a:t>ไหม หากอยู่ในต้นอ่อนพิสูจน์สารเสพติดพบไหม </a:t>
            </a:r>
          </a:p>
          <a:p>
            <a:r>
              <a:rPr lang="th-TH" sz="2800" dirty="0"/>
              <a:t>- ช่อดอก มีสารชนิดควบคุม ใช้เพื่อการใดในการบำบัดรักษาตน </a:t>
            </a:r>
          </a:p>
          <a:p>
            <a:r>
              <a:rPr lang="th-TH" sz="2800" dirty="0"/>
              <a:t>*หากให้การยอมรับใช้เพื่อ</a:t>
            </a:r>
            <a:r>
              <a:rPr lang="th-TH" sz="2800" dirty="0" err="1"/>
              <a:t>สันทนา</a:t>
            </a:r>
            <a:r>
              <a:rPr lang="th-TH" sz="2800" dirty="0"/>
              <a:t>การ ผิดกฎหมายชัดแจ้ง</a:t>
            </a:r>
          </a:p>
          <a:p>
            <a:r>
              <a:rPr lang="th-TH" sz="2800" dirty="0"/>
              <a:t>*หากให้การใช้เพื่อรักษาอาการป่วย มีหน้าที่ต้องพิสูจน์</a:t>
            </a:r>
          </a:p>
          <a:p>
            <a:endParaRPr lang="th-TH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7742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4497" y="1003301"/>
            <a:ext cx="8596668" cy="461168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th-TH" sz="2800" dirty="0"/>
              <a:t>5. การปรุงยาและ/หรือใช้ยาในทางการแพทย์แผนไทย</a:t>
            </a:r>
          </a:p>
          <a:p>
            <a:r>
              <a:rPr lang="th-TH" sz="2800" dirty="0"/>
              <a:t>- การรักษาด้วยกรรมวิธีการแพทย์แผนไทย ใช้ทุกส่วนเพื่อรักษาอาการป่วย ดอก ใบ กิ่ง ก้าน ต้น ราก เมล็ด</a:t>
            </a:r>
          </a:p>
          <a:p>
            <a:r>
              <a:rPr lang="th-TH" sz="2800" dirty="0"/>
              <a:t>- การทำยา 28 วิธี เพื่อนำตัวยาเข้าสู่ร่างกาย รม ดม ดูด สูบ ต้ม บดผง ทาฯลฯ</a:t>
            </a:r>
          </a:p>
          <a:p>
            <a:r>
              <a:rPr lang="th-TH" sz="2800" dirty="0"/>
              <a:t>- ผู้ต้องหาต้องพิสูจน์ให้ได้ หากปลูก ต้องพิสูจน์ให้ชัดแจ้งว่าตนป่วย ต้องรักษาด้วยใบ ราก ดอก ที่ผิดกฎหมายเพราะการใด ยาแพทย์สั่งจ่ายรักษาไม่ได้ และ/หรือ ข้อมูลจากกระทรวงสาธารณสุขอธิบายถึงสรรพคุณดอก หาได้จากแหล่งข้อมูลใด ให้หาหลักฐานจากหน่วยงานรัฐเป็นหลัก นำมาเพื่อประกอบร่วมในการยืนยัน/แย้ง/หักล้าง</a:t>
            </a:r>
          </a:p>
          <a:p>
            <a:endParaRPr lang="th-TH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0532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3059" y="1260476"/>
            <a:ext cx="8596668" cy="388077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en-US" sz="3200" dirty="0"/>
              <a:t>⛔️</a:t>
            </a:r>
            <a:r>
              <a:rPr lang="th-TH" sz="3200" dirty="0"/>
              <a:t>ตำรวจ ทำหน้าที่พิทักษ์ บังคับใช้กฎหมายตามหน้าที่ควร</a:t>
            </a:r>
            <a:r>
              <a:rPr lang="th-TH" sz="3200" dirty="0" err="1"/>
              <a:t>ปฎิบัติ</a:t>
            </a:r>
            <a:endParaRPr lang="en-US" sz="3200" dirty="0"/>
          </a:p>
          <a:p>
            <a:r>
              <a:rPr lang="en-US" sz="3200" dirty="0"/>
              <a:t>⛔️</a:t>
            </a:r>
            <a:r>
              <a:rPr lang="th-TH" sz="3200" dirty="0"/>
              <a:t>แพทย์แผนไทย ยังไม่มีสิทธิ์อนุญาตให้ผู้ป่วยปลูกกัญชา</a:t>
            </a:r>
            <a:endParaRPr lang="en-US" sz="3200" dirty="0"/>
          </a:p>
          <a:p>
            <a:r>
              <a:rPr lang="en-US" sz="3200" dirty="0"/>
              <a:t>⛔️</a:t>
            </a:r>
            <a:r>
              <a:rPr lang="th-TH" sz="3200" dirty="0"/>
              <a:t>ผู้ป่วย มีสิทธิ์โดยชอบสามารถแย้งได้ในชั้นศาล ปลูกเพื่อการใด</a:t>
            </a:r>
            <a:endParaRPr lang="en-US" sz="3200" dirty="0"/>
          </a:p>
          <a:p>
            <a:r>
              <a:rPr lang="en-US" sz="3200" dirty="0"/>
              <a:t>⛔️</a:t>
            </a:r>
            <a:r>
              <a:rPr lang="th-TH" sz="3200" dirty="0"/>
              <a:t>ผู้พิพากษา ด้วยหลักจริยธรรมผู้พิทักษ์ความยุติธรรม การตัดสินจำคุกผู้ป่วยนั้นมีไม่ถึง </a:t>
            </a:r>
            <a:r>
              <a:rPr lang="en-US" sz="3200" dirty="0"/>
              <a:t>0.1%</a:t>
            </a:r>
            <a:r>
              <a:rPr lang="th-TH" sz="3200" dirty="0"/>
              <a:t> ในโลกนี้(หากพิสูจน์ได้ว่าเพื่อรักษาบำบัดโรคและปัจจุบันกฎหมายปลดออกจาก</a:t>
            </a:r>
            <a:r>
              <a:rPr lang="th-TH" sz="3200" dirty="0" err="1"/>
              <a:t>ยาเสพติด</a:t>
            </a:r>
            <a:r>
              <a:rPr lang="th-TH" sz="3200" dirty="0"/>
              <a:t>ยกเว้นดอกเม็ดกัญชาเท่านั้น)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9870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435</Words>
  <Application>Microsoft Office PowerPoint</Application>
  <PresentationFormat>แบบจอกว้าง</PresentationFormat>
  <Paragraphs>29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Cordia New</vt:lpstr>
      <vt:lpstr>IrisUPC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hariram</dc:creator>
  <cp:lastModifiedBy>acer</cp:lastModifiedBy>
  <cp:revision>5</cp:revision>
  <dcterms:created xsi:type="dcterms:W3CDTF">2021-03-22T00:31:47Z</dcterms:created>
  <dcterms:modified xsi:type="dcterms:W3CDTF">2021-03-22T05:07:54Z</dcterms:modified>
</cp:coreProperties>
</file>