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62" r:id="rId3"/>
    <p:sldId id="264" r:id="rId4"/>
    <p:sldId id="267" r:id="rId5"/>
    <p:sldId id="268" r:id="rId6"/>
    <p:sldId id="269" r:id="rId7"/>
    <p:sldId id="270" r:id="rId8"/>
    <p:sldId id="271" r:id="rId9"/>
  </p:sldIdLst>
  <p:sldSz cx="10693400" cy="7561263"/>
  <p:notesSz cx="9926638" cy="6797675"/>
  <p:defaultTextStyle>
    <a:defPPr>
      <a:defRPr lang="th-TH"/>
    </a:defPPr>
    <a:lvl1pPr marL="0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521483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042966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1564449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2085931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2607414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3128896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3650379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4171862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8D1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780"/>
            <a:ext cx="8822055" cy="393185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2529"/>
            <a:ext cx="8822055" cy="126021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1" baseline="0">
                <a:solidFill>
                  <a:schemeClr val="tx2"/>
                </a:solidFill>
                <a:latin typeface="+mj-lt"/>
              </a:defRPr>
            </a:lvl1pPr>
            <a:lvl2pPr marL="504063" indent="0" algn="ctr">
              <a:buNone/>
              <a:defRPr sz="2646"/>
            </a:lvl2pPr>
            <a:lvl3pPr marL="1008126" indent="0" algn="ctr">
              <a:buNone/>
              <a:defRPr sz="2646"/>
            </a:lvl3pPr>
            <a:lvl4pPr marL="1512189" indent="0" algn="ctr">
              <a:buNone/>
              <a:defRPr sz="2205"/>
            </a:lvl4pPr>
            <a:lvl5pPr marL="2016252" indent="0" algn="ctr">
              <a:buNone/>
              <a:defRPr sz="2205"/>
            </a:lvl5pPr>
            <a:lvl6pPr marL="2520315" indent="0" algn="ctr">
              <a:buNone/>
              <a:defRPr sz="2205"/>
            </a:lvl6pPr>
            <a:lvl7pPr marL="3024378" indent="0" algn="ctr">
              <a:buNone/>
              <a:defRPr sz="2205"/>
            </a:lvl7pPr>
            <a:lvl8pPr marL="3528441" indent="0" algn="ctr">
              <a:buNone/>
              <a:defRPr sz="2205"/>
            </a:lvl8pPr>
            <a:lvl9pPr marL="4032504" indent="0" algn="ctr">
              <a:buNone/>
              <a:defRPr sz="2205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8800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5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7313"/>
            <a:ext cx="2305764" cy="634782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7313"/>
            <a:ext cx="6783626" cy="6347823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58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479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780"/>
            <a:ext cx="8822055" cy="3931857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09780"/>
            <a:ext cx="8822055" cy="126021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1" baseline="0">
                <a:solidFill>
                  <a:schemeClr val="tx2"/>
                </a:solidFill>
                <a:latin typeface="+mj-lt"/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8800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0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5995"/>
            <a:ext cx="8822055" cy="159952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007"/>
            <a:ext cx="4330827" cy="44359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010"/>
            <a:ext cx="4330827" cy="443594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0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5995"/>
            <a:ext cx="8822055" cy="159952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358"/>
            <a:ext cx="4330827" cy="81178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143"/>
            <a:ext cx="4330827" cy="362380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358"/>
            <a:ext cx="4330827" cy="81178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143"/>
            <a:ext cx="4330827" cy="362380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25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68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7179"/>
            <a:ext cx="10690616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3877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74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1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308"/>
            <a:ext cx="2807018" cy="2520421"/>
          </a:xfrm>
        </p:spPr>
        <p:txBody>
          <a:bodyPr anchor="b">
            <a:normAutofit/>
          </a:bodyPr>
          <a:lstStyle>
            <a:lvl1pPr>
              <a:defRPr sz="3969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55" y="806535"/>
            <a:ext cx="5858207" cy="579696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139"/>
            <a:ext cx="2807018" cy="3725641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2214"/>
            <a:ext cx="2296652" cy="402567"/>
          </a:xfrm>
        </p:spPr>
        <p:txBody>
          <a:bodyPr/>
          <a:lstStyle>
            <a:lvl1pPr algn="l">
              <a:defRPr/>
            </a:lvl1pPr>
          </a:lstStyle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2214"/>
            <a:ext cx="4076859" cy="40256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74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0912"/>
            <a:ext cx="10690616" cy="2100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9099"/>
            <a:ext cx="10690616" cy="70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5334"/>
            <a:ext cx="8875522" cy="907352"/>
          </a:xfrm>
        </p:spPr>
        <p:txBody>
          <a:bodyPr tIns="0" bIns="0" anchor="b">
            <a:noAutofit/>
          </a:bodyPr>
          <a:lstStyle>
            <a:lvl1pPr>
              <a:defRPr sz="3969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1909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8">
                <a:solidFill>
                  <a:schemeClr val="bg1"/>
                </a:solidFill>
              </a:defRPr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5" y="6512768"/>
            <a:ext cx="8875522" cy="65530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32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7179"/>
            <a:ext cx="10693401" cy="504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3877"/>
            <a:ext cx="10693401" cy="72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5995"/>
            <a:ext cx="8822055" cy="1599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007"/>
            <a:ext cx="8822056" cy="4435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2214"/>
            <a:ext cx="216838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fld id="{4FAB395F-28BB-47EE-9C5E-4A4868F2BA60}" type="datetimeFigureOut">
              <a:rPr lang="th-TH" smtClean="0"/>
              <a:pPr/>
              <a:t>04/07/66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2214"/>
            <a:ext cx="423000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2214"/>
            <a:ext cx="115075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055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5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008126" rtl="0" eaLnBrk="1" latinLnBrk="0" hangingPunct="1">
        <a:lnSpc>
          <a:spcPct val="85000"/>
        </a:lnSpc>
        <a:spcBef>
          <a:spcPct val="0"/>
        </a:spcBef>
        <a:buNone/>
        <a:defRPr sz="5292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13" indent="-100813" algn="l" defTabSz="1008126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413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038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663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289" indent="-201625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7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2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7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250" indent="-252032" algn="l" defTabSz="1008126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พระครูสิริสุตานุยุต, ผศ.ดร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73263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4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ผู้อำนวยการวิทยาลัยสงฆ์ลำพูน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พระครูสิริสุตานุยุต, ผศ.ดร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60666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ผู้อำนวยการวิทยาลัยสงฆ์ลำพูน</a:t>
            </a:r>
            <a:endParaRPr lang="th-TH" sz="44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395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ผศ.ดร.เสน่ห์  ใจสิทธิ์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73263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รองผู้อำนวยการฝ่ายบริหาร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ผศ.ดร.เสน่ห์  ใจสิทธิ์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60666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รองผู้อำนวยการฝ่ายบริหาร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749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ผศ.ดร.อาเดช  </a:t>
            </a:r>
            <a:r>
              <a:rPr lang="th-TH" sz="65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อุปนันท์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73263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ประธานหลักสูตรสาขาวิชาสังคมศึกษา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ผศ.</a:t>
            </a: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ดร.อาเดช  </a:t>
            </a:r>
            <a:r>
              <a:rPr lang="th-TH" sz="6500" b="1" dirty="0" err="1" smtClean="0">
                <a:solidFill>
                  <a:srgbClr val="0000F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อุปนันท์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60666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ประธานหลักสูตรสาขาวิชาสังคมศึกษา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41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ผศ.ดร.ไกรสร แสน</a:t>
            </a:r>
            <a:r>
              <a:rPr lang="th-TH" sz="65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วงค์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73263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หัวหน้าศูนย์วิจัยพุทธศาสตร์หริ</a:t>
            </a:r>
            <a:r>
              <a:rPr lang="th-TH" sz="4900" b="1" dirty="0" err="1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ภุญ</a:t>
            </a: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ชัย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ผศ.ดร.ไกรสร แสน</a:t>
            </a:r>
            <a:r>
              <a:rPr lang="th-TH" sz="65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วงค์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60666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หัวหน้าศูนย์วิจัยพุทธศาสตร์หริ</a:t>
            </a:r>
            <a:r>
              <a:rPr lang="th-TH" sz="4900" b="1" dirty="0" err="1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ภุญ</a:t>
            </a: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ชัย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791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พระมหาอรรถพล </a:t>
            </a:r>
            <a:r>
              <a:rPr lang="th-TH" sz="65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นริสฺสโร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546100" y="732632"/>
            <a:ext cx="8485914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ประธานหลักสูตรสาขาวิชารัฐ</a:t>
            </a:r>
            <a:r>
              <a:rPr lang="th-TH" sz="4900" b="1" dirty="0" err="1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ประศาสน</a:t>
            </a: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ศาสตร์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พระมหาอรรถพล </a:t>
            </a:r>
            <a:r>
              <a:rPr lang="th-TH" sz="65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นริสฺสโร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6066631"/>
            <a:ext cx="7991066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ประธานหลักสูตรสาขาวิชารัฐ</a:t>
            </a:r>
            <a:r>
              <a:rPr lang="th-TH" sz="4900" b="1" dirty="0" err="1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ประศาสน</a:t>
            </a: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ศาสตร์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343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นายพุทธ</a:t>
            </a:r>
            <a:r>
              <a:rPr lang="th-TH" sz="65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กันทะรส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546100" y="656431"/>
            <a:ext cx="8485914" cy="751319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ผู้อำนวยการสำนักงานวิชาการ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นายพุทธ</a:t>
            </a:r>
            <a:r>
              <a:rPr lang="th-TH" sz="65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กันทะรส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6066631"/>
            <a:ext cx="7991066" cy="762000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ผู้อำนวยการสำนักงานวิชาการ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174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พระครูโกวิทอรรถวาที,ผศ.ดร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546100" y="1002071"/>
            <a:ext cx="8485914" cy="751319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รองผู้อำนวยการฝ่ายวิชาการ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พระครูโกวิทอรรถวาที,ผศ.ดร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841500" y="5924591"/>
            <a:ext cx="7190514" cy="762000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รองผู้อำนวยการฝ่ายวิชาการ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243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753110" y="1875631"/>
            <a:ext cx="9089390" cy="114299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ผศ.ดร.ประ</a:t>
            </a:r>
            <a:r>
              <a:rPr lang="th-TH" sz="6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เด่น </a:t>
            </a:r>
            <a:r>
              <a:rPr lang="th-TH" sz="65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แบนปิง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546100" y="1002071"/>
            <a:ext cx="8485914" cy="751319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อาจารย์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71195" y="4542631"/>
            <a:ext cx="9089390" cy="1219200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ผศ.ดร.ประ</a:t>
            </a:r>
            <a:r>
              <a:rPr lang="th-TH" sz="6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เด่น </a:t>
            </a:r>
            <a:r>
              <a:rPr lang="th-TH" sz="65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แบนปิง</a:t>
            </a:r>
            <a:endParaRPr lang="th-TH" sz="6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841500" y="5924591"/>
            <a:ext cx="7190514" cy="762000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อาจารย์</a:t>
            </a:r>
            <a:endParaRPr lang="th-TH" sz="4900" b="1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746026"/>
      </p:ext>
    </p:extLst>
  </p:cSld>
  <p:clrMapOvr>
    <a:masterClrMapping/>
  </p:clrMapOvr>
</p:sld>
</file>

<file path=ppt/theme/theme1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1345</TotalTime>
  <Words>162</Words>
  <Application>Microsoft Office PowerPoint</Application>
  <PresentationFormat>กำหนดเอง</PresentationFormat>
  <Paragraphs>32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Angsana New</vt:lpstr>
      <vt:lpstr>Calibri</vt:lpstr>
      <vt:lpstr>Calibri Light</vt:lpstr>
      <vt:lpstr>Cordia New</vt:lpstr>
      <vt:lpstr>TH SarabunPSK</vt:lpstr>
      <vt:lpstr>ย้อนยุค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msu101</dc:creator>
  <cp:lastModifiedBy>Windows User</cp:lastModifiedBy>
  <cp:revision>83</cp:revision>
  <cp:lastPrinted>2023-07-04T01:55:08Z</cp:lastPrinted>
  <dcterms:created xsi:type="dcterms:W3CDTF">2013-11-22T08:55:08Z</dcterms:created>
  <dcterms:modified xsi:type="dcterms:W3CDTF">2023-07-04T01:59:52Z</dcterms:modified>
</cp:coreProperties>
</file>